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75b4c3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602e952ae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04331f0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0384b9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07e9290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0483903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6017173c6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767f5efd.png"/><Relationship Id="rId3" Type="http://schemas.openxmlformats.org/officeDocument/2006/relationships/image" Target="../media/file360243570d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3081fd90.png"/><Relationship Id="rId3" Type="http://schemas.openxmlformats.org/officeDocument/2006/relationships/image" Target="../media/file360262e11d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1a93c3ec.png"/><Relationship Id="rId3" Type="http://schemas.openxmlformats.org/officeDocument/2006/relationships/image" Target="../media/file3605b23c8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a45dcf2.png"/><Relationship Id="rId3" Type="http://schemas.openxmlformats.org/officeDocument/2006/relationships/image" Target="../media/file36070ac99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5379c0f8.png"/><Relationship Id="rId3" Type="http://schemas.openxmlformats.org/officeDocument/2006/relationships/image" Target="../media/file3605e6c04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5a1c796.png"/><Relationship Id="rId3" Type="http://schemas.openxmlformats.org/officeDocument/2006/relationships/image" Target="../media/file36040364bbd.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2ca6863a.png"/><Relationship Id="rId3" Type="http://schemas.openxmlformats.org/officeDocument/2006/relationships/image" Target="../media/file36068b660bc.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01d890c59.png"/><Relationship Id="rId3" Type="http://schemas.openxmlformats.org/officeDocument/2006/relationships/image" Target="../media/file3601089b6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65a02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7746e1f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4e9d5c4e.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3d172d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3c98d0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54907a7b.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059594c9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84 triages made. This is an decrease of 9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15 October there were 739 triages to NHS Pathways for COVID-19, this is an average of 106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2020-10-19T09:00:58Z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